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70" r:id="rId9"/>
    <p:sldId id="268" r:id="rId10"/>
    <p:sldId id="267" r:id="rId11"/>
    <p:sldId id="266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F3A48A3-AA01-4E65-8E04-DA8E77BB55FD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1B5EA35-5330-4196-ABE2-234F08B0905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                                                       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2015 г.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военного времени (1941-1945 гг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b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эффективности военной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экономики и введенные налоги в годы войны.</a:t>
            </a: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27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orbitnetwork.ru/1024/dokumentalnoe-foto-1941-1945-goda-05/0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620000" cy="501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3326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Главнокомандующий И.В. Сталин лично осматривает «Зверобоя» СУ-152.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17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rbitnetwork.ru/1024/dokumentalnoe-foto-1941-1945-goda-05/0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6200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35560" y="1886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Гитлер, </a:t>
            </a:r>
            <a:r>
              <a:rPr lang="ru-RU" b="1" dirty="0" err="1"/>
              <a:t>Кейтель</a:t>
            </a:r>
            <a:r>
              <a:rPr lang="ru-RU" b="1" dirty="0"/>
              <a:t>, Геринг и Борман 20 июля 1944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305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Раскраски в виде открыток. . День Победы - 9 мая 1945 го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05" y="260648"/>
            <a:ext cx="8092827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0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427984" y="188640"/>
            <a:ext cx="4258816" cy="59073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Чтобы объективно оценить эффективность военной экономики, необходимо сравнить исходные показатели, т.е. ресурсы, которыми располагали противоборствующие стороны.</a:t>
            </a:r>
            <a:br>
              <a:rPr lang="ru-RU" dirty="0"/>
            </a:br>
            <a:r>
              <a:rPr lang="ru-RU" dirty="0"/>
              <a:t>Данные свидетельствуют о том, что фашистская Германия к началу войны располагала более мощной промышленной базой, в 1,5 - 2 раза превосходившей промышленную базу Советского Союза.</a:t>
            </a:r>
          </a:p>
        </p:txBody>
      </p:sp>
      <p:pic>
        <p:nvPicPr>
          <p:cNvPr id="1026" name="Picture 2" descr="Колхозник Борского района Куйбышевской области Игнатов М.А.&lt;br /&gt; вносит из своих сбережений 100 тысяч рублей на строительство самолет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417646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64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Выпуск военной продук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07" y="188640"/>
            <a:ext cx="8352928" cy="626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60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79912" y="260648"/>
            <a:ext cx="4906888" cy="6120680"/>
          </a:xfrm>
        </p:spPr>
        <p:txBody>
          <a:bodyPr>
            <a:normAutofit fontScale="92500" lnSpcReduction="20000"/>
          </a:bodyPr>
          <a:lstStyle/>
          <a:p>
            <a:r>
              <a:rPr lang="ru-RU" sz="1600" dirty="0">
                <a:latin typeface="Arial Black" panose="020B0A04020102020204" pitchFamily="34" charset="0"/>
                <a:cs typeface="Times New Roman" panose="02020603050405020304" pitchFamily="18" charset="0"/>
              </a:rPr>
              <a:t>Следует отметить, что существенным фактором в военной экономике Германии был рабский труд многих миллионов людей, угнанных в Германию из оккупированных стран, включая и временно оккупированные территории Советского Союза.</a:t>
            </a:r>
          </a:p>
          <a:p>
            <a:r>
              <a:rPr lang="ru-RU" sz="1600" dirty="0">
                <a:latin typeface="Arial Black" panose="020B0A04020102020204" pitchFamily="34" charset="0"/>
                <a:cs typeface="Times New Roman" panose="02020603050405020304" pitchFamily="18" charset="0"/>
              </a:rPr>
              <a:t>Весьма важным синтетическим показателем эффективности советской экономической организации является и то, что удельный вес затрат на войну в СССР составил 55% национального дохода, тогда как в Германии этот показатель равнялся 68%.</a:t>
            </a:r>
          </a:p>
          <a:p>
            <a:r>
              <a:rPr lang="ru-RU" sz="1600" dirty="0">
                <a:latin typeface="Arial Black" panose="020B0A04020102020204" pitchFamily="34" charset="0"/>
                <a:cs typeface="Times New Roman" panose="02020603050405020304" pitchFamily="18" charset="0"/>
              </a:rPr>
              <a:t>Таким образом, плановое централизованное управление позволило в сжатые сроки полностью перестроить экономику в соответствии с потребностями фронта и превзойти по объемам производства вооружений производственный потенциал практически всей Европы (65-68% всей произведенной продукции по натуральной форме было предметами военного потребления.). Война обусловила значительные сдвиги, как в структуре экономики страны, так и в размещении производительных сил. К концу войны объем продукции промышленности в восточных районах существенно возрос</a:t>
            </a:r>
            <a:r>
              <a:rPr lang="ru-RU" sz="16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 descr="ФотоТелеграф &quot; Фотохроника Великой Отечественной войны, ч.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9265"/>
            <a:ext cx="345638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85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остав и структура государственного бюджета СССР. :: . Изменения,произошедшие в государственном бюджете. :: . Изменения, произош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64096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56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136904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066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7617" y="332656"/>
            <a:ext cx="777686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Основным доходом государства был налог с оборота и отчисления от прибыли государственных предприятий, и только в 1942 – 1943 гг., когда значительная часть европейской территории СССР была оккупирована, и производство продукции сократилось, эти поступления в доход государства уменьшились. В ходе войны советской экономике был нанесен огромный ущерб (около 30% национального богатства), часть которого необходимо было восполнить еще до окончания войны. Требовались срочные меры для восстановления народного хозяйства, разрушенного жилищного фонда и обеспечения необходимого жизненного уровня населения. Уже на завершающем этапе войны страна готовилась к восстановлению народного хозяйства.</a:t>
            </a:r>
          </a:p>
          <a:p>
            <a:r>
              <a:rPr lang="ru-RU" sz="20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Таким образом, победа СССР над фашистской Германией является победой политической, военной и экономической. Она оказала решающее влияние на послевоенное устройство мира.</a:t>
            </a:r>
            <a:endParaRPr lang="ru-RU" sz="20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02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orbitnetwork.ru/1024/dokumentalnoe-foto-1941-1945-goda-05/1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620000" cy="538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3968" y="31958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Дальний морской разведчик и патрульный самолет, использовался также как транспортный. Захвачен американцами. Члены немецкого экипажа покидают свой самолет, уступая место американским пилотам.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37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orbitnetwork.ru/1024/dokumentalnoe-foto-1941-1945-goda-05/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620000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606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Горит подбитый немецкий танк </a:t>
            </a:r>
            <a:r>
              <a:rPr lang="ru-RU" b="1" dirty="0" err="1"/>
              <a:t>Pz.Kpfw</a:t>
            </a:r>
            <a:r>
              <a:rPr lang="ru-RU" b="1" dirty="0"/>
              <a:t>. V </a:t>
            </a:r>
            <a:r>
              <a:rPr lang="ru-RU" b="1" dirty="0" err="1"/>
              <a:t>Ausf</a:t>
            </a:r>
            <a:r>
              <a:rPr lang="ru-RU" b="1" dirty="0"/>
              <a:t>. G «Пантера». 3-й Белорусский фронт.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13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91</TotalTime>
  <Words>333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Экономика военного времени (1941-1945 гг.).  Оценка эффективности военной экономики и введенные налоги в годы войны.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Экономика военного времени (1941-1945 гг.).  Оценка эффективности военной экономики и введенные налоги в годы войны.</dc:title>
  <dc:creator>Дом</dc:creator>
  <cp:lastModifiedBy>Teacher</cp:lastModifiedBy>
  <cp:revision>8</cp:revision>
  <dcterms:created xsi:type="dcterms:W3CDTF">2015-04-05T12:39:48Z</dcterms:created>
  <dcterms:modified xsi:type="dcterms:W3CDTF">2015-04-10T11:31:12Z</dcterms:modified>
</cp:coreProperties>
</file>